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rompt Medium"/>
      <p:regular r:id="rId12"/>
    </p:embeddedFon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Mukta Light"/>
      <p:regular r:id="rId16"/>
    </p:embeddedFont>
    <p:embeddedFont>
      <p:font typeface="Mukta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8610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Desarrollo de una Aplicación Web para Gestión de Incidencias</a:t>
            </a:r>
            <a:endParaRPr lang="en-US" sz="4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144" y="609362"/>
            <a:ext cx="4915733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Miembros &amp; Roles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4144" y="1776651"/>
            <a:ext cx="2865834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Oskar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Maquetador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74144" y="3103602"/>
            <a:ext cx="2865834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Dar visibilidad a las ideas de los compañeros.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87190" y="1776651"/>
            <a:ext cx="2865834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Jon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Revisor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187190" y="3103602"/>
            <a:ext cx="2865834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Verificación del cumplimiento de plazos.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00236" y="1776651"/>
            <a:ext cx="2865834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Jordi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Líder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0236" y="3103602"/>
            <a:ext cx="2865834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Coordinación de miembros. Efectividad de trabajo.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3281" y="1776651"/>
            <a:ext cx="2865834" cy="1105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Ibai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
</a:t>
            </a:r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Portavoz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281" y="3103602"/>
            <a:ext cx="2865834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 voz del equipo. Dar la cara por los compañeros. Hablar con los profesores</a:t>
            </a:r>
            <a:endParaRPr lang="en-US" sz="17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645" y="4755713"/>
            <a:ext cx="3134082" cy="2654498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54" y="4755713"/>
            <a:ext cx="3134082" cy="2654498"/>
          </a:xfrm>
          <a:prstGeom prst="rect">
            <a:avLst/>
          </a:prstGeom>
        </p:spPr>
      </p:pic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663" y="4755713"/>
            <a:ext cx="3134082" cy="2654498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673" y="4755713"/>
            <a:ext cx="3134082" cy="265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914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Tecnologías/Aplicaciones Utilizadas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786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3891796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77868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HTML, CSS, JavaScript (VUE)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612600"/>
            <a:ext cx="2782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 el frontend.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77868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3891796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7786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OpenNebula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426970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 el despliegue de la aplicación.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5842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5697379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5842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MySQL, Laravel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0752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 el backend.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313" y="619363"/>
            <a:ext cx="7567374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Desafíos y Soluciones Implementadas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3" y="2208490"/>
            <a:ext cx="1126093" cy="18018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2186" y="2433638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Gestión de usuarios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52186" y="2881551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Implementación de un sistema de autenticación para controlar el acceso a la aplicación.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3" y="4010382"/>
            <a:ext cx="1126093" cy="18018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2186" y="4235529"/>
            <a:ext cx="278749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Gestión de incidencias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52186" y="4683443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Diseño y control sobre la creación y actualización de incidencias, así como la automatización de alguna de ellas.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13" y="5812274"/>
            <a:ext cx="1126093" cy="18018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2186" y="6037421"/>
            <a:ext cx="315170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del administrador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52186" y="6485334"/>
            <a:ext cx="6103501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Diseño y desarrollo de la interfaz del administrador, así como la gestión de nuevas maquinas, secciones…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290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Demostración de la Aplicación Web</a:t>
            </a:r>
            <a:endParaRPr lang="en-US" sz="4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2025-01-24T08:01:00Z</dcterms:created>
  <dcterms:modified xsi:type="dcterms:W3CDTF">2025-01-24T08:01:00Z</dcterms:modified>
</cp:coreProperties>
</file>